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7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75"/>
    <p:restoredTop sz="97872"/>
  </p:normalViewPr>
  <p:slideViewPr>
    <p:cSldViewPr snapToGrid="0" snapToObjects="1">
      <p:cViewPr varScale="1">
        <p:scale>
          <a:sx n="79" d="100"/>
          <a:sy n="79" d="100"/>
        </p:scale>
        <p:origin x="122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B981F1-4569-2E41-8F68-AD4D3E1BC3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77009"/>
            <a:ext cx="12801600" cy="904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033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F2532-D79F-9A43-8BE6-1AF4E117AE75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5AB31-D430-B94F-BBFE-C0419F6F3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285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F2532-D79F-9A43-8BE6-1AF4E117AE75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5AB31-D430-B94F-BBFE-C0419F6F3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23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F2532-D79F-9A43-8BE6-1AF4E117AE75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5AB31-D430-B94F-BBFE-C0419F6F3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90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F2532-D79F-9A43-8BE6-1AF4E117AE75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5AB31-D430-B94F-BBFE-C0419F6F3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464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F2532-D79F-9A43-8BE6-1AF4E117AE75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5AB31-D430-B94F-BBFE-C0419F6F3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88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F2532-D79F-9A43-8BE6-1AF4E117AE75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5AB31-D430-B94F-BBFE-C0419F6F3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664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F2532-D79F-9A43-8BE6-1AF4E117AE75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5AB31-D430-B94F-BBFE-C0419F6F3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358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F2532-D79F-9A43-8BE6-1AF4E117AE75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5AB31-D430-B94F-BBFE-C0419F6F3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547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F2532-D79F-9A43-8BE6-1AF4E117AE75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5AB31-D430-B94F-BBFE-C0419F6F3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9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F2532-D79F-9A43-8BE6-1AF4E117AE75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5AB31-D430-B94F-BBFE-C0419F6F3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55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F2532-D79F-9A43-8BE6-1AF4E117AE75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5AB31-D430-B94F-BBFE-C0419F6F3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7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7E7D9B1-F7E7-F244-91B0-18066E3AD55C}"/>
              </a:ext>
            </a:extLst>
          </p:cNvPr>
          <p:cNvSpPr txBox="1"/>
          <p:nvPr/>
        </p:nvSpPr>
        <p:spPr>
          <a:xfrm>
            <a:off x="5382914" y="1683223"/>
            <a:ext cx="523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Welcome </a:t>
            </a:r>
          </a:p>
          <a:p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Back Day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7D4F04-D3E0-8442-AD0C-9C3A74E5CC09}"/>
              </a:ext>
            </a:extLst>
          </p:cNvPr>
          <p:cNvSpPr txBox="1"/>
          <p:nvPr/>
        </p:nvSpPr>
        <p:spPr>
          <a:xfrm>
            <a:off x="798749" y="5466624"/>
            <a:ext cx="571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Christmas Day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874004-1184-624B-80C0-3F044534B2D8}"/>
              </a:ext>
            </a:extLst>
          </p:cNvPr>
          <p:cNvSpPr txBox="1"/>
          <p:nvPr/>
        </p:nvSpPr>
        <p:spPr>
          <a:xfrm>
            <a:off x="4618773" y="4560689"/>
            <a:ext cx="57132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Movie Day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F1E131-B56F-074A-906F-69F45F8FDDD6}"/>
              </a:ext>
            </a:extLst>
          </p:cNvPr>
          <p:cNvSpPr txBox="1"/>
          <p:nvPr/>
        </p:nvSpPr>
        <p:spPr>
          <a:xfrm>
            <a:off x="7297293" y="2918072"/>
            <a:ext cx="58904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Halloween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DD98831-5848-5B4A-A046-C082F4385D84}"/>
              </a:ext>
            </a:extLst>
          </p:cNvPr>
          <p:cNvSpPr/>
          <p:nvPr/>
        </p:nvSpPr>
        <p:spPr>
          <a:xfrm>
            <a:off x="802602" y="5416133"/>
            <a:ext cx="467831" cy="457005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E4575F6-99D6-2D44-8279-8E2D41BB4474}"/>
              </a:ext>
            </a:extLst>
          </p:cNvPr>
          <p:cNvSpPr/>
          <p:nvPr/>
        </p:nvSpPr>
        <p:spPr>
          <a:xfrm>
            <a:off x="5378956" y="1679159"/>
            <a:ext cx="459681" cy="421229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E693BB-C16D-604B-8310-89499C0ADA0E}"/>
              </a:ext>
            </a:extLst>
          </p:cNvPr>
          <p:cNvSpPr txBox="1"/>
          <p:nvPr/>
        </p:nvSpPr>
        <p:spPr>
          <a:xfrm>
            <a:off x="7720722" y="4849464"/>
            <a:ext cx="5612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Valentines</a:t>
            </a:r>
          </a:p>
          <a:p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</a:p>
        </p:txBody>
      </p:sp>
      <p:sp>
        <p:nvSpPr>
          <p:cNvPr id="15" name="Heart 14">
            <a:extLst>
              <a:ext uri="{FF2B5EF4-FFF2-40B4-BE49-F238E27FC236}">
                <a16:creationId xmlns:a16="http://schemas.microsoft.com/office/drawing/2014/main" id="{5E742B59-2517-7F47-8F74-43601AB6E158}"/>
              </a:ext>
            </a:extLst>
          </p:cNvPr>
          <p:cNvSpPr/>
          <p:nvPr/>
        </p:nvSpPr>
        <p:spPr>
          <a:xfrm>
            <a:off x="7720723" y="4809434"/>
            <a:ext cx="459681" cy="421229"/>
          </a:xfrm>
          <a:prstGeom prst="hear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334AC35-E573-468E-8CD1-D049650EF48C}"/>
              </a:ext>
            </a:extLst>
          </p:cNvPr>
          <p:cNvSpPr txBox="1"/>
          <p:nvPr/>
        </p:nvSpPr>
        <p:spPr>
          <a:xfrm>
            <a:off x="5768340" y="2289936"/>
            <a:ext cx="523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British Food Fortnight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E0AA61F-6273-4DE2-8209-5F7D370BD268}"/>
              </a:ext>
            </a:extLst>
          </p:cNvPr>
          <p:cNvSpPr/>
          <p:nvPr/>
        </p:nvSpPr>
        <p:spPr>
          <a:xfrm>
            <a:off x="5756069" y="2275915"/>
            <a:ext cx="459681" cy="397374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F1F954D-725D-44F4-98D1-649B46FA7D58}"/>
              </a:ext>
            </a:extLst>
          </p:cNvPr>
          <p:cNvSpPr/>
          <p:nvPr/>
        </p:nvSpPr>
        <p:spPr>
          <a:xfrm>
            <a:off x="8029204" y="1607451"/>
            <a:ext cx="538453" cy="515022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30CFCEA-1C9E-4A7B-B382-1649CE1F4759}"/>
              </a:ext>
            </a:extLst>
          </p:cNvPr>
          <p:cNvSpPr txBox="1"/>
          <p:nvPr/>
        </p:nvSpPr>
        <p:spPr>
          <a:xfrm>
            <a:off x="9636743" y="1989765"/>
            <a:ext cx="437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Bonfire Night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74F25DC-B37E-40A3-8B12-7EC237A0154C}"/>
              </a:ext>
            </a:extLst>
          </p:cNvPr>
          <p:cNvSpPr txBox="1"/>
          <p:nvPr/>
        </p:nvSpPr>
        <p:spPr>
          <a:xfrm>
            <a:off x="2303932" y="4235928"/>
            <a:ext cx="709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:Pre-Christmas  campaign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E4B4DF3-01FC-4B99-9EA9-16D86742169C}"/>
              </a:ext>
            </a:extLst>
          </p:cNvPr>
          <p:cNvSpPr/>
          <p:nvPr/>
        </p:nvSpPr>
        <p:spPr>
          <a:xfrm>
            <a:off x="2225827" y="4238213"/>
            <a:ext cx="787345" cy="358013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932573A-A79D-4FF6-BCFD-78560E4A2F06}"/>
              </a:ext>
            </a:extLst>
          </p:cNvPr>
          <p:cNvSpPr txBox="1"/>
          <p:nvPr/>
        </p:nvSpPr>
        <p:spPr>
          <a:xfrm>
            <a:off x="4990558" y="4826091"/>
            <a:ext cx="618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Dinosaur </a:t>
            </a:r>
          </a:p>
          <a:p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Census Day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577A1E8-DAB0-4ECD-8021-1B171B189032}"/>
              </a:ext>
            </a:extLst>
          </p:cNvPr>
          <p:cNvSpPr/>
          <p:nvPr/>
        </p:nvSpPr>
        <p:spPr>
          <a:xfrm>
            <a:off x="5045086" y="4800601"/>
            <a:ext cx="459681" cy="402396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9727AD6-A640-4008-830D-CAE970A67705}"/>
              </a:ext>
            </a:extLst>
          </p:cNvPr>
          <p:cNvSpPr txBox="1"/>
          <p:nvPr/>
        </p:nvSpPr>
        <p:spPr>
          <a:xfrm>
            <a:off x="9964376" y="4534433"/>
            <a:ext cx="523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British Pie Week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847BA7A-B4A1-4677-A1A9-74B082B18C53}"/>
              </a:ext>
            </a:extLst>
          </p:cNvPr>
          <p:cNvSpPr/>
          <p:nvPr/>
        </p:nvSpPr>
        <p:spPr>
          <a:xfrm>
            <a:off x="10000166" y="4524570"/>
            <a:ext cx="459681" cy="421229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4E1F565-9631-4D41-BEFD-E648990DC979}"/>
              </a:ext>
            </a:extLst>
          </p:cNvPr>
          <p:cNvSpPr txBox="1"/>
          <p:nvPr/>
        </p:nvSpPr>
        <p:spPr>
          <a:xfrm>
            <a:off x="1224660" y="7718415"/>
            <a:ext cx="5910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St George's Day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8D88C36-286E-45AB-95B9-146F82B18D68}"/>
              </a:ext>
            </a:extLst>
          </p:cNvPr>
          <p:cNvSpPr/>
          <p:nvPr/>
        </p:nvSpPr>
        <p:spPr>
          <a:xfrm>
            <a:off x="846322" y="7695057"/>
            <a:ext cx="459681" cy="421229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FF56D81-D896-450F-AD92-A7D05CAD8791}"/>
              </a:ext>
            </a:extLst>
          </p:cNvPr>
          <p:cNvSpPr txBox="1"/>
          <p:nvPr/>
        </p:nvSpPr>
        <p:spPr>
          <a:xfrm>
            <a:off x="821089" y="7746512"/>
            <a:ext cx="52348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Earth Day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EDCE4D6-1D23-4867-8D01-8B8AD36322F2}"/>
              </a:ext>
            </a:extLst>
          </p:cNvPr>
          <p:cNvSpPr/>
          <p:nvPr/>
        </p:nvSpPr>
        <p:spPr>
          <a:xfrm>
            <a:off x="1261634" y="7703890"/>
            <a:ext cx="500905" cy="421229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B6A15D3-6EB4-4A8F-BDCD-5AF4FBCBDB5A}"/>
              </a:ext>
            </a:extLst>
          </p:cNvPr>
          <p:cNvSpPr txBox="1"/>
          <p:nvPr/>
        </p:nvSpPr>
        <p:spPr>
          <a:xfrm>
            <a:off x="5034172" y="7394087"/>
            <a:ext cx="81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" dirty="0">
                <a:latin typeface="Arial" panose="020B0604020202020204" pitchFamily="34" charset="0"/>
                <a:cs typeface="Arial" panose="020B0604020202020204" pitchFamily="34" charset="0"/>
              </a:rPr>
              <a:t>Cinco de Mayo </a:t>
            </a:r>
            <a:r>
              <a:rPr lang="es-ES" sz="600" dirty="0" err="1">
                <a:latin typeface="Arial" panose="020B0604020202020204" pitchFamily="34" charset="0"/>
                <a:cs typeface="Arial" panose="020B0604020202020204" pitchFamily="34" charset="0"/>
              </a:rPr>
              <a:t>Mexican</a:t>
            </a:r>
            <a:r>
              <a:rPr lang="es-ES" sz="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600" dirty="0" err="1">
                <a:latin typeface="Arial" panose="020B0604020202020204" pitchFamily="34" charset="0"/>
                <a:cs typeface="Arial" panose="020B0604020202020204" pitchFamily="34" charset="0"/>
              </a:rPr>
              <a:t>Census</a:t>
            </a:r>
            <a:r>
              <a:rPr lang="es-ES" sz="600" dirty="0">
                <a:latin typeface="Arial" panose="020B0604020202020204" pitchFamily="34" charset="0"/>
                <a:cs typeface="Arial" panose="020B0604020202020204" pitchFamily="34" charset="0"/>
              </a:rPr>
              <a:t> Day</a:t>
            </a: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A040F20-0E09-4335-91D6-1A1EC0D37534}"/>
              </a:ext>
            </a:extLst>
          </p:cNvPr>
          <p:cNvSpPr/>
          <p:nvPr/>
        </p:nvSpPr>
        <p:spPr>
          <a:xfrm>
            <a:off x="5075482" y="7364117"/>
            <a:ext cx="646793" cy="438174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48F5E89-C202-433C-BB79-1E052DB67C71}"/>
              </a:ext>
            </a:extLst>
          </p:cNvPr>
          <p:cNvSpPr txBox="1"/>
          <p:nvPr/>
        </p:nvSpPr>
        <p:spPr>
          <a:xfrm>
            <a:off x="6942592" y="7677619"/>
            <a:ext cx="52348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Healthy Eating Week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7066C16-A741-4AF7-89FA-BD74600B1088}"/>
              </a:ext>
            </a:extLst>
          </p:cNvPr>
          <p:cNvSpPr/>
          <p:nvPr/>
        </p:nvSpPr>
        <p:spPr>
          <a:xfrm>
            <a:off x="6977117" y="7646690"/>
            <a:ext cx="430550" cy="421229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E0E370-6BC4-466D-9190-9D892A845918}"/>
              </a:ext>
            </a:extLst>
          </p:cNvPr>
          <p:cNvSpPr/>
          <p:nvPr/>
        </p:nvSpPr>
        <p:spPr>
          <a:xfrm>
            <a:off x="11080036" y="6739648"/>
            <a:ext cx="595082" cy="421229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B5FAD2A-5095-4D66-AADA-B9EBB05A0802}"/>
              </a:ext>
            </a:extLst>
          </p:cNvPr>
          <p:cNvSpPr/>
          <p:nvPr/>
        </p:nvSpPr>
        <p:spPr>
          <a:xfrm>
            <a:off x="10743980" y="7057148"/>
            <a:ext cx="459681" cy="421229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A0C0493-C2C0-48A4-B68B-9EE5C078B017}"/>
              </a:ext>
            </a:extLst>
          </p:cNvPr>
          <p:cNvSpPr txBox="1"/>
          <p:nvPr/>
        </p:nvSpPr>
        <p:spPr>
          <a:xfrm>
            <a:off x="10703147" y="7074973"/>
            <a:ext cx="618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Teddy Bear Picnic Day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9E76E5B-11E1-40FA-A655-489F01D70CAC}"/>
              </a:ext>
            </a:extLst>
          </p:cNvPr>
          <p:cNvSpPr txBox="1"/>
          <p:nvPr/>
        </p:nvSpPr>
        <p:spPr>
          <a:xfrm>
            <a:off x="11082628" y="6765797"/>
            <a:ext cx="74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USA Independence Day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99DA8A6-68C5-4A49-811D-7DF095F54F10}"/>
              </a:ext>
            </a:extLst>
          </p:cNvPr>
          <p:cNvSpPr txBox="1"/>
          <p:nvPr/>
        </p:nvSpPr>
        <p:spPr>
          <a:xfrm>
            <a:off x="10011324" y="1967361"/>
            <a:ext cx="66249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National School Meals Week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A79D3B9-1B30-4EF1-B58C-FEBBED83F7E3}"/>
              </a:ext>
            </a:extLst>
          </p:cNvPr>
          <p:cNvSpPr txBox="1"/>
          <p:nvPr/>
        </p:nvSpPr>
        <p:spPr>
          <a:xfrm>
            <a:off x="8081897" y="1642039"/>
            <a:ext cx="662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Superheroes and Princesses Census Day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F778CAE6-9ECE-4F55-9C48-9279DE13531D}"/>
              </a:ext>
            </a:extLst>
          </p:cNvPr>
          <p:cNvSpPr/>
          <p:nvPr/>
        </p:nvSpPr>
        <p:spPr>
          <a:xfrm>
            <a:off x="9991595" y="1973643"/>
            <a:ext cx="546949" cy="421229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2528C5A-D5BA-12F0-9CDA-8C9251CCAB7C}"/>
              </a:ext>
            </a:extLst>
          </p:cNvPr>
          <p:cNvSpPr/>
          <p:nvPr/>
        </p:nvSpPr>
        <p:spPr>
          <a:xfrm>
            <a:off x="9638525" y="4820266"/>
            <a:ext cx="459681" cy="351811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37002E-F5E6-C28C-9106-45518F057D5F}"/>
              </a:ext>
            </a:extLst>
          </p:cNvPr>
          <p:cNvSpPr txBox="1"/>
          <p:nvPr/>
        </p:nvSpPr>
        <p:spPr>
          <a:xfrm>
            <a:off x="9598002" y="4820020"/>
            <a:ext cx="52348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600" dirty="0" err="1">
                <a:latin typeface="Arial"/>
                <a:cs typeface="Arial"/>
              </a:rPr>
              <a:t>Mother’sDay</a:t>
            </a: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86AB474-047C-09E4-D68B-05D1DD28CCE1}"/>
              </a:ext>
            </a:extLst>
          </p:cNvPr>
          <p:cNvSpPr/>
          <p:nvPr/>
        </p:nvSpPr>
        <p:spPr>
          <a:xfrm>
            <a:off x="7313658" y="1920583"/>
            <a:ext cx="520987" cy="421229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D4C405-1850-E5AC-3D13-426BA715B865}"/>
              </a:ext>
            </a:extLst>
          </p:cNvPr>
          <p:cNvSpPr txBox="1"/>
          <p:nvPr/>
        </p:nvSpPr>
        <p:spPr>
          <a:xfrm>
            <a:off x="7311227" y="1973764"/>
            <a:ext cx="6624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World Mental Health Day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EA6B3BD-A9B5-F98F-95F1-A1EE7DCEBB7E}"/>
              </a:ext>
            </a:extLst>
          </p:cNvPr>
          <p:cNvSpPr/>
          <p:nvPr/>
        </p:nvSpPr>
        <p:spPr>
          <a:xfrm>
            <a:off x="6954849" y="2250763"/>
            <a:ext cx="459681" cy="421229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565F80D-EA2F-E4E0-6279-6157384389A9}"/>
              </a:ext>
            </a:extLst>
          </p:cNvPr>
          <p:cNvSpPr txBox="1"/>
          <p:nvPr/>
        </p:nvSpPr>
        <p:spPr>
          <a:xfrm>
            <a:off x="6955032" y="2266912"/>
            <a:ext cx="6624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Wasteless Week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27FF187-7C59-16CB-38D1-4D1118BED803}"/>
              </a:ext>
            </a:extLst>
          </p:cNvPr>
          <p:cNvSpPr/>
          <p:nvPr/>
        </p:nvSpPr>
        <p:spPr>
          <a:xfrm>
            <a:off x="6640657" y="1680735"/>
            <a:ext cx="379917" cy="337272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22325AB-3787-7F35-7601-65F80F049B00}"/>
              </a:ext>
            </a:extLst>
          </p:cNvPr>
          <p:cNvSpPr txBox="1"/>
          <p:nvPr/>
        </p:nvSpPr>
        <p:spPr>
          <a:xfrm>
            <a:off x="6589145" y="1672016"/>
            <a:ext cx="6624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Harvest Festival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FD371908-67B8-09AB-6F6C-11406325E835}"/>
              </a:ext>
            </a:extLst>
          </p:cNvPr>
          <p:cNvSpPr/>
          <p:nvPr/>
        </p:nvSpPr>
        <p:spPr>
          <a:xfrm>
            <a:off x="7339429" y="2900332"/>
            <a:ext cx="459681" cy="355286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DA01BF89-1D59-FFD0-544B-E413E73A2A66}"/>
              </a:ext>
            </a:extLst>
          </p:cNvPr>
          <p:cNvSpPr/>
          <p:nvPr/>
        </p:nvSpPr>
        <p:spPr>
          <a:xfrm>
            <a:off x="9658829" y="1989446"/>
            <a:ext cx="363685" cy="355286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B9B0AE7C-D575-679B-D19A-87F12B439452}"/>
              </a:ext>
            </a:extLst>
          </p:cNvPr>
          <p:cNvSpPr/>
          <p:nvPr/>
        </p:nvSpPr>
        <p:spPr>
          <a:xfrm>
            <a:off x="4658565" y="4515670"/>
            <a:ext cx="459681" cy="402396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3BBE5AC-6E5F-8E2E-1F4E-EB9348784C4F}"/>
              </a:ext>
            </a:extLst>
          </p:cNvPr>
          <p:cNvSpPr txBox="1"/>
          <p:nvPr/>
        </p:nvSpPr>
        <p:spPr>
          <a:xfrm>
            <a:off x="8765311" y="4539076"/>
            <a:ext cx="523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Chinese New Year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B31BF63F-B4E7-D19C-C137-4C62490DB0AE}"/>
              </a:ext>
            </a:extLst>
          </p:cNvPr>
          <p:cNvSpPr/>
          <p:nvPr/>
        </p:nvSpPr>
        <p:spPr>
          <a:xfrm>
            <a:off x="8792267" y="4493877"/>
            <a:ext cx="459681" cy="421229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A9E7BE3-4607-DC86-8C0D-B4B53A21E16F}"/>
              </a:ext>
            </a:extLst>
          </p:cNvPr>
          <p:cNvSpPr txBox="1"/>
          <p:nvPr/>
        </p:nvSpPr>
        <p:spPr>
          <a:xfrm>
            <a:off x="7309794" y="4849463"/>
            <a:ext cx="523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err="1">
                <a:latin typeface="Arial" panose="020B0604020202020204" pitchFamily="34" charset="0"/>
                <a:cs typeface="Arial" panose="020B0604020202020204" pitchFamily="34" charset="0"/>
              </a:rPr>
              <a:t>PancakeDay</a:t>
            </a: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EE28B1AE-DF0A-96B5-671D-356405B696EF}"/>
              </a:ext>
            </a:extLst>
          </p:cNvPr>
          <p:cNvSpPr/>
          <p:nvPr/>
        </p:nvSpPr>
        <p:spPr>
          <a:xfrm>
            <a:off x="7311354" y="4803303"/>
            <a:ext cx="459681" cy="421229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0BA702D-7FF0-27C8-030D-D79BEFFED7F2}"/>
              </a:ext>
            </a:extLst>
          </p:cNvPr>
          <p:cNvSpPr txBox="1"/>
          <p:nvPr/>
        </p:nvSpPr>
        <p:spPr>
          <a:xfrm>
            <a:off x="11031448" y="5435799"/>
            <a:ext cx="61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Pre-Easter Mad Hatters Day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5631EBB8-4FAD-2EA7-D445-96CB75D9F581}"/>
              </a:ext>
            </a:extLst>
          </p:cNvPr>
          <p:cNvSpPr/>
          <p:nvPr/>
        </p:nvSpPr>
        <p:spPr>
          <a:xfrm>
            <a:off x="11080035" y="5399434"/>
            <a:ext cx="486637" cy="421229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BED3EE80-CE45-8C5B-4DC5-B75E7ECB749C}"/>
              </a:ext>
            </a:extLst>
          </p:cNvPr>
          <p:cNvSpPr/>
          <p:nvPr/>
        </p:nvSpPr>
        <p:spPr>
          <a:xfrm>
            <a:off x="11541456" y="5434020"/>
            <a:ext cx="459681" cy="379945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F61A99E-09D5-264A-5A08-5F3BE7D8FD66}"/>
              </a:ext>
            </a:extLst>
          </p:cNvPr>
          <p:cNvSpPr txBox="1"/>
          <p:nvPr/>
        </p:nvSpPr>
        <p:spPr>
          <a:xfrm>
            <a:off x="11509557" y="5444633"/>
            <a:ext cx="55875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600" dirty="0">
                <a:latin typeface="Arial"/>
                <a:cs typeface="Arial"/>
              </a:rPr>
              <a:t>Easter/</a:t>
            </a:r>
          </a:p>
          <a:p>
            <a:r>
              <a:rPr lang="en-US" sz="600" dirty="0">
                <a:latin typeface="Arial"/>
                <a:cs typeface="Arial"/>
              </a:rPr>
              <a:t>Good Friday</a:t>
            </a: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187E643-2952-08B7-821A-59090C22E0C8}"/>
              </a:ext>
            </a:extLst>
          </p:cNvPr>
          <p:cNvSpPr txBox="1"/>
          <p:nvPr/>
        </p:nvSpPr>
        <p:spPr>
          <a:xfrm>
            <a:off x="9598002" y="5133213"/>
            <a:ext cx="681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Red Nose Day/St Patrick's Day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CC4CB0E1-7536-F785-6FFC-9A12C21F01EE}"/>
              </a:ext>
            </a:extLst>
          </p:cNvPr>
          <p:cNvSpPr/>
          <p:nvPr/>
        </p:nvSpPr>
        <p:spPr>
          <a:xfrm>
            <a:off x="9616123" y="5114516"/>
            <a:ext cx="561222" cy="421229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11A129D-5649-FBC5-00AF-ED55C10BB0F9}"/>
              </a:ext>
            </a:extLst>
          </p:cNvPr>
          <p:cNvSpPr txBox="1"/>
          <p:nvPr/>
        </p:nvSpPr>
        <p:spPr>
          <a:xfrm>
            <a:off x="11097434" y="4527809"/>
            <a:ext cx="523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World Book Day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C8302490-5D20-A15C-CBDB-91730715881C}"/>
              </a:ext>
            </a:extLst>
          </p:cNvPr>
          <p:cNvSpPr/>
          <p:nvPr/>
        </p:nvSpPr>
        <p:spPr>
          <a:xfrm>
            <a:off x="11124390" y="4495861"/>
            <a:ext cx="459681" cy="421229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1A5D2C2-B9EF-489A-0CA0-FAC653D92130}"/>
              </a:ext>
            </a:extLst>
          </p:cNvPr>
          <p:cNvSpPr txBox="1"/>
          <p:nvPr/>
        </p:nvSpPr>
        <p:spPr>
          <a:xfrm>
            <a:off x="4266752" y="7689352"/>
            <a:ext cx="6968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World Diversity Day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229378F5-A7ED-6E52-1173-D4F4CBF3400B}"/>
              </a:ext>
            </a:extLst>
          </p:cNvPr>
          <p:cNvSpPr/>
          <p:nvPr/>
        </p:nvSpPr>
        <p:spPr>
          <a:xfrm>
            <a:off x="4280742" y="7671087"/>
            <a:ext cx="591083" cy="355894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EE6FA94-E025-9778-58E9-99BE16D06A26}"/>
              </a:ext>
            </a:extLst>
          </p:cNvPr>
          <p:cNvSpPr txBox="1"/>
          <p:nvPr/>
        </p:nvSpPr>
        <p:spPr>
          <a:xfrm>
            <a:off x="7192392" y="6420539"/>
            <a:ext cx="1013441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Care For Your Grandparents Month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48BC1B4F-B664-0D96-58D6-42F2F08D9E43}"/>
              </a:ext>
            </a:extLst>
          </p:cNvPr>
          <p:cNvSpPr/>
          <p:nvPr/>
        </p:nvSpPr>
        <p:spPr>
          <a:xfrm>
            <a:off x="7152789" y="6398909"/>
            <a:ext cx="929107" cy="32690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24EB0F1-A6E6-7708-166C-45DD2D0269DE}"/>
              </a:ext>
            </a:extLst>
          </p:cNvPr>
          <p:cNvSpPr txBox="1"/>
          <p:nvPr/>
        </p:nvSpPr>
        <p:spPr>
          <a:xfrm>
            <a:off x="6589145" y="7682041"/>
            <a:ext cx="46611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Father’s Day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AD4E1241-8340-14BC-381B-B669FFC177F5}"/>
              </a:ext>
            </a:extLst>
          </p:cNvPr>
          <p:cNvSpPr/>
          <p:nvPr/>
        </p:nvSpPr>
        <p:spPr>
          <a:xfrm>
            <a:off x="6583417" y="7646696"/>
            <a:ext cx="412672" cy="400256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7EF645-2EBF-6CD4-54C6-9F777B5AB725}"/>
              </a:ext>
            </a:extLst>
          </p:cNvPr>
          <p:cNvSpPr/>
          <p:nvPr/>
        </p:nvSpPr>
        <p:spPr>
          <a:xfrm>
            <a:off x="0" y="-16978"/>
            <a:ext cx="12801600" cy="290097"/>
          </a:xfrm>
          <a:prstGeom prst="rect">
            <a:avLst/>
          </a:prstGeom>
          <a:solidFill>
            <a:srgbClr val="FED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1833AF-F93F-B11A-6312-5761461F449C}"/>
              </a:ext>
            </a:extLst>
          </p:cNvPr>
          <p:cNvSpPr/>
          <p:nvPr/>
        </p:nvSpPr>
        <p:spPr>
          <a:xfrm>
            <a:off x="0" y="9334495"/>
            <a:ext cx="12801600" cy="290097"/>
          </a:xfrm>
          <a:prstGeom prst="rect">
            <a:avLst/>
          </a:prstGeom>
          <a:solidFill>
            <a:srgbClr val="FED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494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1f06252-c02b-4d48-b841-46db7d6eb17f" xsi:nil="true"/>
    <lcf76f155ced4ddcb4097134ff3c332f xmlns="12c8a66f-cb3d-4812-8557-40584fbf105c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2019D905005E4182FE777CDA9877C7" ma:contentTypeVersion="16" ma:contentTypeDescription="Create a new document." ma:contentTypeScope="" ma:versionID="9d3ba6ff9a40b792c0fcc10cf90b83ab">
  <xsd:schema xmlns:xsd="http://www.w3.org/2001/XMLSchema" xmlns:xs="http://www.w3.org/2001/XMLSchema" xmlns:p="http://schemas.microsoft.com/office/2006/metadata/properties" xmlns:ns2="12c8a66f-cb3d-4812-8557-40584fbf105c" xmlns:ns3="ccca3144-dc0b-42f5-88b5-4f601e562e07" xmlns:ns4="71f06252-c02b-4d48-b841-46db7d6eb17f" targetNamespace="http://schemas.microsoft.com/office/2006/metadata/properties" ma:root="true" ma:fieldsID="4ef144985459c503e84bc8c8321c8e1f" ns2:_="" ns3:_="" ns4:_="">
    <xsd:import namespace="12c8a66f-cb3d-4812-8557-40584fbf105c"/>
    <xsd:import namespace="ccca3144-dc0b-42f5-88b5-4f601e562e07"/>
    <xsd:import namespace="71f06252-c02b-4d48-b841-46db7d6eb1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c8a66f-cb3d-4812-8557-40584fbf10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cee97bd-1daf-4e2b-a83a-8c0fc50342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a3144-dc0b-42f5-88b5-4f601e562e0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f06252-c02b-4d48-b841-46db7d6eb17f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0abeae4d-79fd-4064-abfa-43248eaa33d7}" ma:internalName="TaxCatchAll" ma:showField="CatchAllData" ma:web="ccca3144-dc0b-42f5-88b5-4f601e562e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1A48368-17F5-4A14-B6FF-7917232C25D1}">
  <ds:schemaRefs>
    <ds:schemaRef ds:uri="http://purl.org/dc/terms/"/>
    <ds:schemaRef ds:uri="http://schemas.microsoft.com/office/2006/documentManagement/types"/>
    <ds:schemaRef ds:uri="ccca3144-dc0b-42f5-88b5-4f601e562e07"/>
    <ds:schemaRef ds:uri="http://purl.org/dc/elements/1.1/"/>
    <ds:schemaRef ds:uri="http://schemas.microsoft.com/office/infopath/2007/PartnerControls"/>
    <ds:schemaRef ds:uri="12c8a66f-cb3d-4812-8557-40584fbf105c"/>
    <ds:schemaRef ds:uri="http://schemas.openxmlformats.org/package/2006/metadata/core-properties"/>
    <ds:schemaRef ds:uri="71f06252-c02b-4d48-b841-46db7d6eb17f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D8EF95B-E3AB-479D-A8D9-2ED0CC2EC3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c8a66f-cb3d-4812-8557-40584fbf105c"/>
    <ds:schemaRef ds:uri="ccca3144-dc0b-42f5-88b5-4f601e562e07"/>
    <ds:schemaRef ds:uri="71f06252-c02b-4d48-b841-46db7d6eb1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AD2E01F-7DFA-48B4-A006-E10856B0408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338</TotalTime>
  <Words>95</Words>
  <Application>Microsoft Office PowerPoint</Application>
  <PresentationFormat>A3 Paper (297x420 mm)</PresentationFormat>
  <Paragraphs>35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Lomax, Amy</dc:creator>
  <cp:lastModifiedBy>Trish Sutton</cp:lastModifiedBy>
  <cp:revision>29</cp:revision>
  <dcterms:created xsi:type="dcterms:W3CDTF">2022-06-27T13:35:15Z</dcterms:created>
  <dcterms:modified xsi:type="dcterms:W3CDTF">2023-07-13T15:29:35Z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0x010100252019D905005E4182FE777CDA9877C7</vt:lpwstr>
  </property>
  <property fmtid="{D5CDD505-2E9C-101B-9397-08002B2CF9AE}" pid="3" name="MediaServiceImageTags">
    <vt:lpwstr/>
  </property>
</Properties>
</file>